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1ADA2-25F6-4726-8DE2-7473F44CEB91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5635B-6CCC-4855-B011-54E745EAA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 descr="C:\Users\Welcome\Desktop\hqdefaul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6868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/>
          <a:lstStyle/>
          <a:p>
            <a:r>
              <a:rPr lang="en-US" dirty="0" smtClean="0"/>
              <a:t>Structure of carbonyl group</a:t>
            </a:r>
            <a:endParaRPr lang="en-US" dirty="0"/>
          </a:p>
        </p:txBody>
      </p:sp>
      <p:pic>
        <p:nvPicPr>
          <p:cNvPr id="3" name="Picture 3" descr="C:\Users\sns\Desktop\CHEN12073238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24000"/>
            <a:ext cx="7848600" cy="45720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2192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PREPARATION OF ALDEHYDES AND KETONE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9143999" cy="43434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2819400" y="1371600"/>
            <a:ext cx="3064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sz="2800" b="1" dirty="0" smtClean="0"/>
              <a:t>FROM ALCOHOL</a:t>
            </a:r>
            <a:endParaRPr lang="en-US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7800" y="381000"/>
            <a:ext cx="64824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BY DEHYDROGENATION OF ALCOHOL</a:t>
            </a:r>
            <a:endParaRPr lang="en-US" sz="3200" b="1" dirty="0"/>
          </a:p>
        </p:txBody>
      </p:sp>
      <p:pic>
        <p:nvPicPr>
          <p:cNvPr id="3" name="Picture 2" descr="C:\Users\sns\Desktop\main-qimg-5c229317d3709a6057665f8a4644809e-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8229600" cy="4952999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09800" y="381000"/>
            <a:ext cx="45230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/>
              <a:t>FROM HYDROCARBON</a:t>
            </a:r>
            <a:endParaRPr lang="en-US" sz="3600" b="1" dirty="0"/>
          </a:p>
        </p:txBody>
      </p:sp>
      <p:sp>
        <p:nvSpPr>
          <p:cNvPr id="3" name="Rectangle 2"/>
          <p:cNvSpPr/>
          <p:nvPr/>
        </p:nvSpPr>
        <p:spPr>
          <a:xfrm>
            <a:off x="3300016" y="1066800"/>
            <a:ext cx="272196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/>
              <a:t>1. OZONOLYSIS</a:t>
            </a:r>
            <a:endParaRPr lang="en-US" sz="3200" b="1" dirty="0"/>
          </a:p>
        </p:txBody>
      </p:sp>
      <p:pic>
        <p:nvPicPr>
          <p:cNvPr id="4" name="Picture 2" descr="C:\Users\sns\Desktop\Image-9-Example-of-Ozonolysis-of-Alkenes-to-Carbonyl-Compounds-300x12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752600"/>
            <a:ext cx="792480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239000" cy="868362"/>
          </a:xfrm>
        </p:spPr>
        <p:txBody>
          <a:bodyPr/>
          <a:lstStyle/>
          <a:p>
            <a:r>
              <a:rPr lang="en-US" dirty="0" smtClean="0"/>
              <a:t>2. HYDRATION OF ALKYNES</a:t>
            </a:r>
            <a:endParaRPr lang="en-US" dirty="0"/>
          </a:p>
        </p:txBody>
      </p:sp>
      <p:pic>
        <p:nvPicPr>
          <p:cNvPr id="1026" name="Picture 2" descr="C:\Users\ADMIN\Desktop\image0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3000"/>
            <a:ext cx="8305800" cy="53340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PREPARATION OF ALDEHYDES</a:t>
            </a:r>
            <a:endParaRPr lang="en-US" sz="4000" dirty="0"/>
          </a:p>
        </p:txBody>
      </p:sp>
      <p:pic>
        <p:nvPicPr>
          <p:cNvPr id="2050" name="Picture 2" descr="Image result for PREPARATION OF ALDEHYDE BY ACYL CHLOR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8458200" cy="5105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9906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1. FROM ACYL CHLORIDE(ACID CHLORIDE)</a:t>
            </a:r>
            <a:endParaRPr lang="en-IN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08660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2. FROM NITRILE AND ESTER</a:t>
            </a:r>
            <a:endParaRPr lang="en-US" sz="3600" dirty="0"/>
          </a:p>
        </p:txBody>
      </p:sp>
      <p:pic>
        <p:nvPicPr>
          <p:cNvPr id="28674" name="Picture 2" descr="C:\Users\ADMIN\Desktop\23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8458200" cy="51054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0"/>
            <a:ext cx="6553200" cy="715962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IN" dirty="0" smtClean="0"/>
              <a:t>3. FROM HYDROCARBON</a:t>
            </a:r>
            <a:endParaRPr lang="en-IN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2133600"/>
            <a:ext cx="7239000" cy="206210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IN" sz="3200" dirty="0" smtClean="0"/>
              <a:t>BY OXIDATION OF METHYLBENZENE</a:t>
            </a:r>
          </a:p>
          <a:p>
            <a:pPr marL="514350" indent="-514350">
              <a:buFont typeface="+mj-lt"/>
              <a:buAutoNum type="alphaLcParenR"/>
            </a:pPr>
            <a:r>
              <a:rPr lang="en-IN" sz="3200" dirty="0" smtClean="0"/>
              <a:t>BY SIDE CHAIN CHLORINATION  </a:t>
            </a:r>
          </a:p>
          <a:p>
            <a:r>
              <a:rPr lang="en-IN" sz="3200" dirty="0" smtClean="0"/>
              <a:t>  FOLLOWED BY HYDROLYSIS</a:t>
            </a:r>
          </a:p>
          <a:p>
            <a:r>
              <a:rPr lang="en-IN" sz="3200" dirty="0" smtClean="0"/>
              <a:t>c)BY  GATTERMAN – KOCH REACTION</a:t>
            </a:r>
            <a:endParaRPr lang="en-IN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a)BY OXIDATION OF METHYLBENZENE</a:t>
            </a:r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2209800" y="3244334"/>
            <a:ext cx="624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IN" sz="3200" dirty="0" smtClean="0"/>
              <a:t>USE OF CHROMIC OXIDE</a:t>
            </a:r>
          </a:p>
          <a:p>
            <a:pPr>
              <a:buFont typeface="Arial" pitchFamily="34" charset="0"/>
              <a:buChar char="•"/>
            </a:pPr>
            <a:r>
              <a:rPr lang="en-IN" sz="3200" dirty="0" smtClean="0"/>
              <a:t>USE OF CHROMYL CHLORIDE</a:t>
            </a:r>
          </a:p>
          <a:p>
            <a:pPr>
              <a:buFont typeface="Arial" pitchFamily="34" charset="0"/>
              <a:buChar char="•"/>
            </a:pPr>
            <a:endParaRPr lang="en-IN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IN" dirty="0" smtClean="0"/>
              <a:t> USE OF CHROMIC OXIDE</a:t>
            </a:r>
            <a:endParaRPr lang="en-IN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057400"/>
            <a:ext cx="8382000" cy="31242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90600"/>
            <a:ext cx="8610600" cy="5638799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362200" y="3810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COMPOUNDS CONTAINING CARBONYL GROUP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USE OF CHROMYL CHLORIDE</a:t>
            </a:r>
            <a:endParaRPr lang="en-IN" dirty="0"/>
          </a:p>
        </p:txBody>
      </p:sp>
      <p:sp>
        <p:nvSpPr>
          <p:cNvPr id="4098" name="AutoShape 2" descr="Image result for ETARD PROCESS OF PREPARATION OF ALDE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4100" name="AutoShape 4" descr="Image result for ETARD PROCESS OF PREPARATION OF ALDEHYD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371600"/>
            <a:ext cx="8610600" cy="41910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124200" y="47244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CHROMIUM COMPLEX</a:t>
            </a:r>
            <a:endParaRPr lang="en-IN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5029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BENZALDEHYDE</a:t>
            </a:r>
            <a:endParaRPr lang="en-IN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b) BY SIDECHAIN CHLORINATION FOLLOWED BY HYDROLYSIS</a:t>
            </a:r>
            <a:endParaRPr lang="en-IN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8077200" cy="39624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c) BY GATTER – KOCH REACTION</a:t>
            </a:r>
            <a:endParaRPr lang="en-IN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905000"/>
            <a:ext cx="8077200" cy="41148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36866" name="Picture 2" descr="C:\Users\Welcome\Desktop\physical-properties-of-aldehydes-and-ketones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Welcome\Desktop\physical-properties-of-ketones-and-aldehyde-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382000" cy="6172200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34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" y="533400"/>
            <a:ext cx="8134350" cy="57150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CARBONYL GROUP IN NATURE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NOMENCLATURE OF ALDEHYDE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2057400"/>
            <a:ext cx="5638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/>
              <a:t> </a:t>
            </a:r>
            <a:r>
              <a:rPr lang="en-US" sz="4000" b="1" dirty="0" smtClean="0"/>
              <a:t>COMMON NAME</a:t>
            </a:r>
          </a:p>
          <a:p>
            <a:pPr>
              <a:buFont typeface="Arial" pitchFamily="34" charset="0"/>
              <a:buChar char="•"/>
            </a:pPr>
            <a:r>
              <a:rPr lang="en-US" sz="4000" b="1" dirty="0" smtClean="0"/>
              <a:t> IUPAC NAME</a:t>
            </a:r>
            <a:endParaRPr lang="en-US" sz="4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/>
              <a:t>COMMON NAME OF ALDEHYDES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95400"/>
            <a:ext cx="8534400" cy="51054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458200" cy="617220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228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IUPAC NAME OF ALDEHYDES</a:t>
            </a:r>
            <a:endParaRPr lang="en-US" sz="32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066800"/>
            <a:ext cx="8077200" cy="5029199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CARBONYL GROUP</a:t>
            </a:r>
            <a:endParaRPr lang="en-US" dirty="0"/>
          </a:p>
        </p:txBody>
      </p:sp>
      <p:pic>
        <p:nvPicPr>
          <p:cNvPr id="3" name="Picture 2" descr="C:\Users\sns\Desktop\carbonyl-compounds-structur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7937500" cy="478472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130</Words>
  <Application>Microsoft Office PowerPoint</Application>
  <PresentationFormat>On-screen Show (4:3)</PresentationFormat>
  <Paragraphs>32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CARBONYL GROUP IN NATURE</vt:lpstr>
      <vt:lpstr>NOMENCLATURE OF ALDEHYDE</vt:lpstr>
      <vt:lpstr>COMMON NAME OF ALDEHYDES</vt:lpstr>
      <vt:lpstr>Slide 6</vt:lpstr>
      <vt:lpstr>Slide 7</vt:lpstr>
      <vt:lpstr>Slide 8</vt:lpstr>
      <vt:lpstr>STRUCTURE OF CARBONYL GROUP</vt:lpstr>
      <vt:lpstr>Structure of carbonyl group</vt:lpstr>
      <vt:lpstr>PREPARATION OF ALDEHYDES AND KETONE </vt:lpstr>
      <vt:lpstr>Slide 12</vt:lpstr>
      <vt:lpstr>Slide 13</vt:lpstr>
      <vt:lpstr>2. HYDRATION OF ALKYNES</vt:lpstr>
      <vt:lpstr>PREPARATION OF ALDEHYDES</vt:lpstr>
      <vt:lpstr>2. FROM NITRILE AND ESTER</vt:lpstr>
      <vt:lpstr>3. FROM HYDROCARBON</vt:lpstr>
      <vt:lpstr>a)BY OXIDATION OF METHYLBENZENE</vt:lpstr>
      <vt:lpstr> USE OF CHROMIC OXIDE</vt:lpstr>
      <vt:lpstr>USE OF CHROMYL CHLORIDE</vt:lpstr>
      <vt:lpstr>b) BY SIDECHAIN CHLORINATION FOLLOWED BY HYDROLYSIS</vt:lpstr>
      <vt:lpstr>c) BY GATTER – KOCH REACTION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ALDEHYDES, KETONES AND CARBOXYLIC ACIDS</dc:title>
  <dc:creator>ADMIN</dc:creator>
  <cp:lastModifiedBy>ismail - [2010]</cp:lastModifiedBy>
  <cp:revision>15</cp:revision>
  <dcterms:created xsi:type="dcterms:W3CDTF">2018-10-31T06:04:55Z</dcterms:created>
  <dcterms:modified xsi:type="dcterms:W3CDTF">2019-10-24T00:48:50Z</dcterms:modified>
</cp:coreProperties>
</file>